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slides/_rels/slide16.xml.rels" ContentType="application/vnd.openxmlformats-package.relationships+xml"/>
  <Override PartName="/ppt/slides/_rels/slide15.xml.rels" ContentType="application/vnd.openxmlformats-package.relationships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19.xml.rels" ContentType="application/vnd.openxmlformats-package.relationships+xml"/>
  <Override PartName="/ppt/slides/_rels/slide12.xml.rels" ContentType="application/vnd.openxmlformats-package.relationships+xml"/>
  <Override PartName="/ppt/slides/_rels/slide18.xml.rels" ContentType="application/vnd.openxmlformats-package.relationships+xml"/>
  <Override PartName="/ppt/slides/_rels/slide11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1.xml.rels" ContentType="application/vnd.openxmlformats-package.relationships+xml"/>
  <Override PartName="/ppt/slides/_rels/slide8.xml.rels" ContentType="application/vnd.openxmlformats-package.relationships+xml"/>
  <Override PartName="/ppt/slides/_rels/slide2.xml.rels" ContentType="application/vnd.openxmlformats-package.relationships+xml"/>
  <Override PartName="/ppt/slides/_rels/slide9.xml.rels" ContentType="application/vnd.openxmlformats-package.relationships+xml"/>
  <Override PartName="/ppt/slides/_rels/slide17.xml.rels" ContentType="application/vnd.openxmlformats-package.relationships+xml"/>
  <Override PartName="/ppt/slides/_rels/slide10.xml.rels" ContentType="application/vnd.openxmlformats-package.relationships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11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9.xml" ContentType="application/vnd.openxmlformats-officedocument.presentationml.slide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Layouts/slideLayout119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_rels/slideLayout119.xml.rels" ContentType="application/vnd.openxmlformats-package.relationships+xml"/>
  <Override PartName="/ppt/slideLayouts/_rels/slideLayout110.xml.rels" ContentType="application/vnd.openxmlformats-package.relationships+xml"/>
  <Override PartName="/ppt/slideLayouts/_rels/slideLayout107.xml.rels" ContentType="application/vnd.openxmlformats-package.relationships+xml"/>
  <Override PartName="/ppt/slideLayouts/_rels/slideLayout106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97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120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95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9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93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108.xml.rels" ContentType="application/vnd.openxmlformats-package.relationships+xml"/>
  <Override PartName="/ppt/slideLayouts/_rels/slideLayout77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92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82.xml.rels" ContentType="application/vnd.openxmlformats-package.relationships+xml"/>
  <Override PartName="/ppt/slideLayouts/_rels/slideLayout8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9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99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98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12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13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90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11.xml.rels" ContentType="application/vnd.openxmlformats-package.relationships+xml"/>
  <Override PartName="/ppt/slideLayouts/_rels/slideLayout80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114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83.xml.rels" ContentType="application/vnd.openxmlformats-package.relationships+xml"/>
  <Override PartName="/ppt/slideLayouts/_rels/slideLayout100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101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79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102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103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104.xml.rels" ContentType="application/vnd.openxmlformats-package.relationships+xml"/>
  <Override PartName="/ppt/slideLayouts/_rels/slideLayout73.xml.rels" ContentType="application/vnd.openxmlformats-package.relationships+xml"/>
  <Override PartName="/ppt/slideLayouts/_rels/slideLayout105.xml.rels" ContentType="application/vnd.openxmlformats-package.relationships+xml"/>
  <Override PartName="/ppt/slideLayouts/_rels/slideLayout74.xml.rels" ContentType="application/vnd.openxmlformats-package.relationships+xml"/>
  <Override PartName="/ppt/slideLayouts/_rels/slideLayout75.xml.rels" ContentType="application/vnd.openxmlformats-package.relationships+xml"/>
  <Override PartName="/ppt/slideLayouts/_rels/slideLayout76.xml.rels" ContentType="application/vnd.openxmlformats-package.relationships+xml"/>
  <Override PartName="/ppt/slideLayouts/_rels/slideLayout109.xml.rels" ContentType="application/vnd.openxmlformats-package.relationships+xml"/>
  <Override PartName="/ppt/slideLayouts/_rels/slideLayout78.xml.rels" ContentType="application/vnd.openxmlformats-package.relationships+xml"/>
  <Override PartName="/ppt/slideLayouts/_rels/slideLayout115.xml.rels" ContentType="application/vnd.openxmlformats-package.relationships+xml"/>
  <Override PartName="/ppt/slideLayouts/_rels/slideLayout84.xml.rels" ContentType="application/vnd.openxmlformats-package.relationships+xml"/>
  <Override PartName="/ppt/slideLayouts/_rels/slideLayout116.xml.rels" ContentType="application/vnd.openxmlformats-package.relationships+xml"/>
  <Override PartName="/ppt/slideLayouts/_rels/slideLayout85.xml.rels" ContentType="application/vnd.openxmlformats-package.relationships+xml"/>
  <Override PartName="/ppt/slideLayouts/_rels/slideLayout117.xml.rels" ContentType="application/vnd.openxmlformats-package.relationships+xml"/>
  <Override PartName="/ppt/slideLayouts/_rels/slideLayout86.xml.rels" ContentType="application/vnd.openxmlformats-package.relationships+xml"/>
  <Override PartName="/ppt/slideLayouts/_rels/slideLayout118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87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88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89.xml.rels" ContentType="application/vnd.openxmlformats-package.relationships+xml"/>
  <Override PartName="/ppt/slideLayouts/_rels/slideLayout96.xml.rels" ContentType="application/vnd.openxmlformats-package.relationships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presentation.xml" ContentType="application/vnd.openxmlformats-officedocument.presentationml.presentation.main+xml"/>
  <Override PartName="/ppt/slideMasters/_rels/slideMaster10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9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4.xml.rels" ContentType="application/vnd.openxmlformats-package.relationships+xml"/>
  <Override PartName="/ppt/slideMasters/slideMaster4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theme/theme10.xml" ContentType="application/vnd.openxmlformats-officedocument.theme+xml"/>
  <Override PartName="/ppt/theme/theme9.xml" ContentType="application/vnd.openxmlformats-officedocument.theme+xml"/>
  <Override PartName="/ppt/theme/theme8.xml" ContentType="application/vnd.openxmlformats-officedocument.theme+xml"/>
  <Override PartName="/ppt/theme/theme7.xml" ContentType="application/vnd.openxmlformats-officedocument.theme+xml"/>
  <Override PartName="/ppt/theme/theme6.xml" ContentType="application/vnd.openxmlformats-officedocument.theme+xml"/>
  <Override PartName="/ppt/theme/theme5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_rels/presentation.xml.rels" ContentType="application/vnd.openxmlformats-package.relationships+xml"/>
  <Override PartName="/ppt/media/image33.png" ContentType="image/png"/>
  <Override PartName="/ppt/media/image32.png" ContentType="image/png"/>
  <Override PartName="/ppt/media/image31.png" ContentType="image/png"/>
  <Override PartName="/ppt/media/image30.png" ContentType="image/png"/>
  <Override PartName="/ppt/media/image29.png" ContentType="image/png"/>
  <Override PartName="/ppt/media/image27.png" ContentType="image/png"/>
  <Override PartName="/ppt/media/image26.png" ContentType="image/png"/>
  <Override PartName="/ppt/media/image24.png" ContentType="image/png"/>
  <Override PartName="/ppt/media/image23.png" ContentType="image/png"/>
  <Override PartName="/ppt/media/image9.jpeg" ContentType="image/jpeg"/>
  <Override PartName="/ppt/media/image25.png" ContentType="image/png"/>
  <Override PartName="/ppt/media/image8.jpeg" ContentType="image/jpeg"/>
  <Override PartName="/ppt/media/image17.png" ContentType="image/png"/>
  <Override PartName="/ppt/media/image22.png" ContentType="image/png"/>
  <Override PartName="/ppt/media/image6.jpeg" ContentType="image/jpeg"/>
  <Override PartName="/ppt/media/image12.png" ContentType="image/png"/>
  <Override PartName="/ppt/media/image5.jpeg" ContentType="image/jpeg"/>
  <Override PartName="/ppt/media/image1.jpeg" ContentType="image/jpeg"/>
  <Override PartName="/ppt/media/image11.png" ContentType="image/png"/>
  <Override PartName="/ppt/media/image21.png" ContentType="image/png"/>
  <Override PartName="/ppt/media/image28.png" ContentType="image/png"/>
  <Override PartName="/ppt/media/image3.jpeg" ContentType="image/jpeg"/>
  <Override PartName="/ppt/media/image16.png" ContentType="image/png"/>
  <Override PartName="/ppt/media/image10.jpeg" ContentType="image/jpeg"/>
  <Override PartName="/ppt/media/image14.png" ContentType="image/png"/>
  <Override PartName="/ppt/media/image4.jpeg" ContentType="image/jpeg"/>
  <Override PartName="/ppt/media/image13.png" ContentType="image/png"/>
  <Override PartName="/ppt/media/image7.jpeg" ContentType="image/jpeg"/>
  <Override PartName="/ppt/media/image15.png" ContentType="image/png"/>
  <Override PartName="/ppt/media/image2.jpeg" ContentType="image/jpeg"/>
  <Override PartName="/ppt/media/image18.png" ContentType="image/png"/>
  <Override PartName="/ppt/media/image19.png" ContentType="image/png"/>
  <Override PartName="/ppt/media/image20.png" ContentType="image/png"/>
  <Override PartName="/docProps/custom.xml" ContentType="application/vnd.openxmlformats-officedocument.custom-properties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  <p:sldMasterId id="2147483726" r:id="rId8"/>
    <p:sldMasterId id="2147483739" r:id="rId9"/>
    <p:sldMasterId id="2147483752" r:id="rId10"/>
    <p:sldMasterId id="2147483765" r:id="rId11"/>
  </p:sldMasterIdLst>
  <p:sldIdLst>
    <p:sldId id="256" r:id="rId12"/>
    <p:sldId id="257" r:id="rId13"/>
    <p:sldId id="258" r:id="rId14"/>
    <p:sldId id="259" r:id="rId15"/>
    <p:sldId id="260" r:id="rId16"/>
    <p:sldId id="261" r:id="rId17"/>
    <p:sldId id="262" r:id="rId18"/>
    <p:sldId id="263" r:id="rId19"/>
    <p:sldId id="264" r:id="rId20"/>
    <p:sldId id="265" r:id="rId21"/>
    <p:sldId id="266" r:id="rId22"/>
    <p:sldId id="267" r:id="rId23"/>
    <p:sldId id="268" r:id="rId24"/>
    <p:sldId id="269" r:id="rId25"/>
    <p:sldId id="270" r:id="rId26"/>
    <p:sldId id="271" r:id="rId27"/>
    <p:sldId id="272" r:id="rId28"/>
    <p:sldId id="273" r:id="rId29"/>
    <p:sldId id="274" r:id="rId30"/>
  </p:sldIdLst>
  <p:sldSz cx="9144000" cy="51435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" Target="slides/slide1.xml"/><Relationship Id="rId13" Type="http://schemas.openxmlformats.org/officeDocument/2006/relationships/slide" Target="slides/slide2.xml"/><Relationship Id="rId14" Type="http://schemas.openxmlformats.org/officeDocument/2006/relationships/slide" Target="slides/slide3.xml"/><Relationship Id="rId15" Type="http://schemas.openxmlformats.org/officeDocument/2006/relationships/slide" Target="slides/slide4.xml"/><Relationship Id="rId16" Type="http://schemas.openxmlformats.org/officeDocument/2006/relationships/slide" Target="slides/slide5.xml"/><Relationship Id="rId17" Type="http://schemas.openxmlformats.org/officeDocument/2006/relationships/slide" Target="slides/slide6.xml"/><Relationship Id="rId18" Type="http://schemas.openxmlformats.org/officeDocument/2006/relationships/slide" Target="slides/slide7.xml"/><Relationship Id="rId19" Type="http://schemas.openxmlformats.org/officeDocument/2006/relationships/slide" Target="slides/slide8.xml"/><Relationship Id="rId20" Type="http://schemas.openxmlformats.org/officeDocument/2006/relationships/slide" Target="slides/slide9.xml"/><Relationship Id="rId21" Type="http://schemas.openxmlformats.org/officeDocument/2006/relationships/slide" Target="slides/slide10.xml"/><Relationship Id="rId22" Type="http://schemas.openxmlformats.org/officeDocument/2006/relationships/slide" Target="slides/slide11.xml"/><Relationship Id="rId23" Type="http://schemas.openxmlformats.org/officeDocument/2006/relationships/slide" Target="slides/slide12.xml"/><Relationship Id="rId24" Type="http://schemas.openxmlformats.org/officeDocument/2006/relationships/slide" Target="slides/slide13.xml"/><Relationship Id="rId25" Type="http://schemas.openxmlformats.org/officeDocument/2006/relationships/slide" Target="slides/slide14.xml"/><Relationship Id="rId26" Type="http://schemas.openxmlformats.org/officeDocument/2006/relationships/slide" Target="slides/slide15.xml"/><Relationship Id="rId27" Type="http://schemas.openxmlformats.org/officeDocument/2006/relationships/slide" Target="slides/slide16.xml"/><Relationship Id="rId28" Type="http://schemas.openxmlformats.org/officeDocument/2006/relationships/slide" Target="slides/slide17.xml"/><Relationship Id="rId29" Type="http://schemas.openxmlformats.org/officeDocument/2006/relationships/slide" Target="slides/slide18.xml"/><Relationship Id="rId30" Type="http://schemas.openxmlformats.org/officeDocument/2006/relationships/slide" Target="slides/slide19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9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9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0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0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0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0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6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7" name="PlaceHolder 4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0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1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0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5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0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8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0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2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3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0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6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7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8" name="PlaceHolder 5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9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0" name="PlaceHolder 7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0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5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5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6" name="PlaceHolder 4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0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4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7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1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2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5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6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7" name="PlaceHolder 5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8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9" name="PlaceHolder 7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0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5" name="PlaceHolder 5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6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7" name="PlaceHolder 7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2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3" name="PlaceHolder 4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7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1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8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9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3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4" name="PlaceHolder 5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5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6" name="PlaceHolder 7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1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2" name="PlaceHolder 4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6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0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3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7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8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1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2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3" name="PlaceHolder 5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4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5" name="PlaceHolder 7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0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0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1" name="PlaceHolder 4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5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9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2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6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7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0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1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2" name="PlaceHolder 5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3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4" name="PlaceHolder 7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9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9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0" name="PlaceHolder 4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4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8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1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5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6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9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0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1" name="PlaceHolder 5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2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3" name="PlaceHolder 7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8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8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9" name="PlaceHolder 4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3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7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0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4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5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8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9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0" name="PlaceHolder 5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1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2" name="PlaceHolder 7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8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7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7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8" name="PlaceHolder 4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2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6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9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3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4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7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8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9" name="PlaceHolder 5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0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1" name="PlaceHolder 7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9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6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image" Target="../media/image10.jpeg"/><Relationship Id="rId3" Type="http://schemas.openxmlformats.org/officeDocument/2006/relationships/slideLayout" Target="../slideLayouts/slideLayout109.xml"/><Relationship Id="rId4" Type="http://schemas.openxmlformats.org/officeDocument/2006/relationships/slideLayout" Target="../slideLayouts/slideLayout110.xml"/><Relationship Id="rId5" Type="http://schemas.openxmlformats.org/officeDocument/2006/relationships/slideLayout" Target="../slideLayouts/slideLayout111.xml"/><Relationship Id="rId6" Type="http://schemas.openxmlformats.org/officeDocument/2006/relationships/slideLayout" Target="../slideLayouts/slideLayout112.xml"/><Relationship Id="rId7" Type="http://schemas.openxmlformats.org/officeDocument/2006/relationships/slideLayout" Target="../slideLayouts/slideLayout113.xml"/><Relationship Id="rId8" Type="http://schemas.openxmlformats.org/officeDocument/2006/relationships/slideLayout" Target="../slideLayouts/slideLayout114.xml"/><Relationship Id="rId9" Type="http://schemas.openxmlformats.org/officeDocument/2006/relationships/slideLayout" Target="../slideLayouts/slideLayout115.xml"/><Relationship Id="rId10" Type="http://schemas.openxmlformats.org/officeDocument/2006/relationships/slideLayout" Target="../slideLayouts/slideLayout116.xml"/><Relationship Id="rId11" Type="http://schemas.openxmlformats.org/officeDocument/2006/relationships/slideLayout" Target="../slideLayouts/slideLayout117.xml"/><Relationship Id="rId12" Type="http://schemas.openxmlformats.org/officeDocument/2006/relationships/slideLayout" Target="../slideLayouts/slideLayout118.xml"/><Relationship Id="rId13" Type="http://schemas.openxmlformats.org/officeDocument/2006/relationships/slideLayout" Target="../slideLayouts/slideLayout119.xml"/><Relationship Id="rId14" Type="http://schemas.openxmlformats.org/officeDocument/2006/relationships/slideLayout" Target="../slideLayouts/slideLayout120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jpe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3.jpeg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4.jpeg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5.jpeg"/><Relationship Id="rId3" Type="http://schemas.openxmlformats.org/officeDocument/2006/relationships/slideLayout" Target="../slideLayouts/slideLayout49.xml"/><Relationship Id="rId4" Type="http://schemas.openxmlformats.org/officeDocument/2006/relationships/slideLayout" Target="../slideLayouts/slideLayout50.xml"/><Relationship Id="rId5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3.xml"/><Relationship Id="rId8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58.xml"/><Relationship Id="rId13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6.jpeg"/><Relationship Id="rId3" Type="http://schemas.openxmlformats.org/officeDocument/2006/relationships/slideLayout" Target="../slideLayouts/slideLayout61.xml"/><Relationship Id="rId4" Type="http://schemas.openxmlformats.org/officeDocument/2006/relationships/slideLayout" Target="../slideLayouts/slideLayout62.xml"/><Relationship Id="rId5" Type="http://schemas.openxmlformats.org/officeDocument/2006/relationships/slideLayout" Target="../slideLayouts/slideLayout63.xml"/><Relationship Id="rId6" Type="http://schemas.openxmlformats.org/officeDocument/2006/relationships/slideLayout" Target="../slideLayouts/slideLayout64.xml"/><Relationship Id="rId7" Type="http://schemas.openxmlformats.org/officeDocument/2006/relationships/slideLayout" Target="../slideLayouts/slideLayout65.xml"/><Relationship Id="rId8" Type="http://schemas.openxmlformats.org/officeDocument/2006/relationships/slideLayout" Target="../slideLayouts/slideLayout66.xml"/><Relationship Id="rId9" Type="http://schemas.openxmlformats.org/officeDocument/2006/relationships/slideLayout" Target="../slideLayouts/slideLayout67.xml"/><Relationship Id="rId10" Type="http://schemas.openxmlformats.org/officeDocument/2006/relationships/slideLayout" Target="../slideLayouts/slideLayout68.xml"/><Relationship Id="rId11" Type="http://schemas.openxmlformats.org/officeDocument/2006/relationships/slideLayout" Target="../slideLayouts/slideLayout69.xml"/><Relationship Id="rId12" Type="http://schemas.openxmlformats.org/officeDocument/2006/relationships/slideLayout" Target="../slideLayouts/slideLayout70.xml"/><Relationship Id="rId13" Type="http://schemas.openxmlformats.org/officeDocument/2006/relationships/slideLayout" Target="../slideLayouts/slideLayout71.xml"/><Relationship Id="rId14" Type="http://schemas.openxmlformats.org/officeDocument/2006/relationships/slideLayout" Target="../slideLayouts/slideLayout72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image" Target="../media/image7.jpeg"/><Relationship Id="rId3" Type="http://schemas.openxmlformats.org/officeDocument/2006/relationships/slideLayout" Target="../slideLayouts/slideLayout73.xml"/><Relationship Id="rId4" Type="http://schemas.openxmlformats.org/officeDocument/2006/relationships/slideLayout" Target="../slideLayouts/slideLayout74.xml"/><Relationship Id="rId5" Type="http://schemas.openxmlformats.org/officeDocument/2006/relationships/slideLayout" Target="../slideLayouts/slideLayout75.xml"/><Relationship Id="rId6" Type="http://schemas.openxmlformats.org/officeDocument/2006/relationships/slideLayout" Target="../slideLayouts/slideLayout76.xml"/><Relationship Id="rId7" Type="http://schemas.openxmlformats.org/officeDocument/2006/relationships/slideLayout" Target="../slideLayouts/slideLayout77.xml"/><Relationship Id="rId8" Type="http://schemas.openxmlformats.org/officeDocument/2006/relationships/slideLayout" Target="../slideLayouts/slideLayout78.xml"/><Relationship Id="rId9" Type="http://schemas.openxmlformats.org/officeDocument/2006/relationships/slideLayout" Target="../slideLayouts/slideLayout79.xml"/><Relationship Id="rId10" Type="http://schemas.openxmlformats.org/officeDocument/2006/relationships/slideLayout" Target="../slideLayouts/slideLayout80.xml"/><Relationship Id="rId11" Type="http://schemas.openxmlformats.org/officeDocument/2006/relationships/slideLayout" Target="../slideLayouts/slideLayout81.xml"/><Relationship Id="rId12" Type="http://schemas.openxmlformats.org/officeDocument/2006/relationships/slideLayout" Target="../slideLayouts/slideLayout82.xml"/><Relationship Id="rId13" Type="http://schemas.openxmlformats.org/officeDocument/2006/relationships/slideLayout" Target="../slideLayouts/slideLayout83.xml"/><Relationship Id="rId14" Type="http://schemas.openxmlformats.org/officeDocument/2006/relationships/slideLayout" Target="../slideLayouts/slideLayout84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image" Target="../media/image8.jpeg"/><Relationship Id="rId3" Type="http://schemas.openxmlformats.org/officeDocument/2006/relationships/slideLayout" Target="../slideLayouts/slideLayout85.xml"/><Relationship Id="rId4" Type="http://schemas.openxmlformats.org/officeDocument/2006/relationships/slideLayout" Target="../slideLayouts/slideLayout86.xml"/><Relationship Id="rId5" Type="http://schemas.openxmlformats.org/officeDocument/2006/relationships/slideLayout" Target="../slideLayouts/slideLayout87.xml"/><Relationship Id="rId6" Type="http://schemas.openxmlformats.org/officeDocument/2006/relationships/slideLayout" Target="../slideLayouts/slideLayout88.xml"/><Relationship Id="rId7" Type="http://schemas.openxmlformats.org/officeDocument/2006/relationships/slideLayout" Target="../slideLayouts/slideLayout89.xml"/><Relationship Id="rId8" Type="http://schemas.openxmlformats.org/officeDocument/2006/relationships/slideLayout" Target="../slideLayouts/slideLayout90.xml"/><Relationship Id="rId9" Type="http://schemas.openxmlformats.org/officeDocument/2006/relationships/slideLayout" Target="../slideLayouts/slideLayout91.xml"/><Relationship Id="rId10" Type="http://schemas.openxmlformats.org/officeDocument/2006/relationships/slideLayout" Target="../slideLayouts/slideLayout92.xml"/><Relationship Id="rId11" Type="http://schemas.openxmlformats.org/officeDocument/2006/relationships/slideLayout" Target="../slideLayouts/slideLayout93.xml"/><Relationship Id="rId12" Type="http://schemas.openxmlformats.org/officeDocument/2006/relationships/slideLayout" Target="../slideLayouts/slideLayout94.xml"/><Relationship Id="rId13" Type="http://schemas.openxmlformats.org/officeDocument/2006/relationships/slideLayout" Target="../slideLayouts/slideLayout95.xml"/><Relationship Id="rId14" Type="http://schemas.openxmlformats.org/officeDocument/2006/relationships/slideLayout" Target="../slideLayouts/slideLayout96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image" Target="../media/image9.jpeg"/><Relationship Id="rId3" Type="http://schemas.openxmlformats.org/officeDocument/2006/relationships/slideLayout" Target="../slideLayouts/slideLayout97.xml"/><Relationship Id="rId4" Type="http://schemas.openxmlformats.org/officeDocument/2006/relationships/slideLayout" Target="../slideLayouts/slideLayout98.xml"/><Relationship Id="rId5" Type="http://schemas.openxmlformats.org/officeDocument/2006/relationships/slideLayout" Target="../slideLayouts/slideLayout99.xml"/><Relationship Id="rId6" Type="http://schemas.openxmlformats.org/officeDocument/2006/relationships/slideLayout" Target="../slideLayouts/slideLayout100.xml"/><Relationship Id="rId7" Type="http://schemas.openxmlformats.org/officeDocument/2006/relationships/slideLayout" Target="../slideLayouts/slideLayout101.xml"/><Relationship Id="rId8" Type="http://schemas.openxmlformats.org/officeDocument/2006/relationships/slideLayout" Target="../slideLayouts/slideLayout102.xml"/><Relationship Id="rId9" Type="http://schemas.openxmlformats.org/officeDocument/2006/relationships/slideLayout" Target="../slideLayouts/slideLayout103.xml"/><Relationship Id="rId10" Type="http://schemas.openxmlformats.org/officeDocument/2006/relationships/slideLayout" Target="../slideLayouts/slideLayout104.xml"/><Relationship Id="rId11" Type="http://schemas.openxmlformats.org/officeDocument/2006/relationships/slideLayout" Target="../slideLayouts/slideLayout105.xml"/><Relationship Id="rId12" Type="http://schemas.openxmlformats.org/officeDocument/2006/relationships/slideLayout" Target="../slideLayouts/slideLayout106.xml"/><Relationship Id="rId13" Type="http://schemas.openxmlformats.org/officeDocument/2006/relationships/slideLayout" Target="../slideLayouts/slideLayout107.xml"/><Relationship Id="rId14" Type="http://schemas.openxmlformats.org/officeDocument/2006/relationships/slideLayout" Target="../slideLayouts/slideLayout10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-9000" y="5213880"/>
            <a:ext cx="8388000" cy="515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a6a6a6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This presentation uses a free template provided by FPPT.com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a6a6a6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www.free-power-point-templates.com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CustomShape 1"/>
          <p:cNvSpPr/>
          <p:nvPr/>
        </p:nvSpPr>
        <p:spPr>
          <a:xfrm>
            <a:off x="-9000" y="5213880"/>
            <a:ext cx="8387280" cy="514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a6a6a6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This presentation uses a free template provided by FPPT.com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a6a6a6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www.free-power-point-templates.com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2" name="PlaceHolder 2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160" cy="85752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3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66" r:id="rId3"/>
    <p:sldLayoutId id="2147483767" r:id="rId4"/>
    <p:sldLayoutId id="2147483768" r:id="rId5"/>
    <p:sldLayoutId id="2147483769" r:id="rId6"/>
    <p:sldLayoutId id="2147483770" r:id="rId7"/>
    <p:sldLayoutId id="2147483771" r:id="rId8"/>
    <p:sldLayoutId id="2147483772" r:id="rId9"/>
    <p:sldLayoutId id="2147483773" r:id="rId10"/>
    <p:sldLayoutId id="2147483774" r:id="rId11"/>
    <p:sldLayoutId id="2147483775" r:id="rId12"/>
    <p:sldLayoutId id="2147483776" r:id="rId13"/>
    <p:sldLayoutId id="2147483777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CustomShape 1"/>
          <p:cNvSpPr/>
          <p:nvPr/>
        </p:nvSpPr>
        <p:spPr>
          <a:xfrm>
            <a:off x="-9000" y="5213880"/>
            <a:ext cx="8388000" cy="515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a6a6a6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This presentation uses a free template provided by FPPT.com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a6a6a6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www.free-power-point-templates.com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CustomShape 1"/>
          <p:cNvSpPr/>
          <p:nvPr/>
        </p:nvSpPr>
        <p:spPr>
          <a:xfrm>
            <a:off x="-9000" y="5213880"/>
            <a:ext cx="8388000" cy="515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a6a6a6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This presentation uses a free template provided by FPPT.com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a6a6a6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www.free-power-point-templates.com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CustomShape 1"/>
          <p:cNvSpPr/>
          <p:nvPr/>
        </p:nvSpPr>
        <p:spPr>
          <a:xfrm>
            <a:off x="-9000" y="5213880"/>
            <a:ext cx="8388000" cy="515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a6a6a6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This presentation uses a free template provided by FPPT.com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a6a6a6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www.free-power-point-templates.com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9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CustomShape 1"/>
          <p:cNvSpPr/>
          <p:nvPr/>
        </p:nvSpPr>
        <p:spPr>
          <a:xfrm>
            <a:off x="-9000" y="5213880"/>
            <a:ext cx="8388000" cy="515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a6a6a6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This presentation uses a free template provided by FPPT.com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a6a6a6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www.free-power-point-templates.com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7" name="PlaceHolder 2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8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  <p:sldLayoutId id="2147483712" r:id="rId14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CustomShape 1"/>
          <p:cNvSpPr/>
          <p:nvPr/>
        </p:nvSpPr>
        <p:spPr>
          <a:xfrm>
            <a:off x="-9000" y="5213880"/>
            <a:ext cx="8388000" cy="515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a6a6a6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This presentation uses a free template provided by FPPT.com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a6a6a6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www.free-power-point-templates.com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6" name="PlaceHolder 2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7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  <p:sldLayoutId id="2147483723" r:id="rId12"/>
    <p:sldLayoutId id="2147483724" r:id="rId13"/>
    <p:sldLayoutId id="2147483725" r:id="rId14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CustomShape 1"/>
          <p:cNvSpPr/>
          <p:nvPr/>
        </p:nvSpPr>
        <p:spPr>
          <a:xfrm>
            <a:off x="-9000" y="5213880"/>
            <a:ext cx="8388000" cy="515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a6a6a6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This presentation uses a free template provided by FPPT.com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a6a6a6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www.free-power-point-templates.com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5" name="PlaceHolder 2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6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  <p:sldLayoutId id="2147483736" r:id="rId12"/>
    <p:sldLayoutId id="2147483737" r:id="rId13"/>
    <p:sldLayoutId id="2147483738" r:id="rId14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CustomShape 1"/>
          <p:cNvSpPr/>
          <p:nvPr/>
        </p:nvSpPr>
        <p:spPr>
          <a:xfrm>
            <a:off x="-9000" y="5213880"/>
            <a:ext cx="8388000" cy="515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a6a6a6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This presentation uses a free template provided by FPPT.com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a6a6a6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www.free-power-point-templates.com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4" name="PlaceHolder 2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5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40" r:id="rId3"/>
    <p:sldLayoutId id="2147483741" r:id="rId4"/>
    <p:sldLayoutId id="2147483742" r:id="rId5"/>
    <p:sldLayoutId id="2147483743" r:id="rId6"/>
    <p:sldLayoutId id="2147483744" r:id="rId7"/>
    <p:sldLayoutId id="2147483745" r:id="rId8"/>
    <p:sldLayoutId id="2147483746" r:id="rId9"/>
    <p:sldLayoutId id="2147483747" r:id="rId10"/>
    <p:sldLayoutId id="2147483748" r:id="rId11"/>
    <p:sldLayoutId id="2147483749" r:id="rId12"/>
    <p:sldLayoutId id="2147483750" r:id="rId13"/>
    <p:sldLayoutId id="2147483751" r:id="rId14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CustomShape 1"/>
          <p:cNvSpPr/>
          <p:nvPr/>
        </p:nvSpPr>
        <p:spPr>
          <a:xfrm>
            <a:off x="-9000" y="5213880"/>
            <a:ext cx="8388000" cy="515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a6a6a6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This presentation uses a free template provided by FPPT.com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a6a6a6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www.free-power-point-templates.com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3" name="PlaceHolder 2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4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  <p:sldLayoutId id="2147483763" r:id="rId13"/>
    <p:sldLayoutId id="2147483764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image" Target="../media/image23.png"/><Relationship Id="rId3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25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25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image" Target="../media/image27.png"/><Relationship Id="rId3" Type="http://schemas.openxmlformats.org/officeDocument/2006/relationships/slideLayout" Target="../slideLayouts/slideLayout25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image" Target="../media/image29.png"/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slideLayout" Target="../slideLayouts/slideLayout2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image" Target="../media/image33.png"/><Relationship Id="rId3" Type="http://schemas.openxmlformats.org/officeDocument/2006/relationships/hyperlink" Target="https://github.com/llealgt/Reinforcement-Learning/blob/master/Q-Learning(Table).ipynb" TargetMode="External"/><Relationship Id="rId4" Type="http://schemas.openxmlformats.org/officeDocument/2006/relationships/slideLayout" Target="../slideLayouts/slideLayout25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7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png"/><Relationship Id="rId3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png"/><Relationship Id="rId3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CustomShape 1"/>
          <p:cNvSpPr/>
          <p:nvPr/>
        </p:nvSpPr>
        <p:spPr>
          <a:xfrm>
            <a:off x="3200400" y="417240"/>
            <a:ext cx="5691600" cy="862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Fit 2017- Data Science Track</a:t>
            </a:r>
            <a:r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
</a:t>
            </a:r>
            <a:r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Introduccion a ML,DL e IA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1" name="CustomShape 2"/>
          <p:cNvSpPr/>
          <p:nvPr/>
        </p:nvSpPr>
        <p:spPr>
          <a:xfrm>
            <a:off x="3312000" y="2232000"/>
            <a:ext cx="5686200" cy="1100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r"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Luis Fernando Leal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Octubre 2017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6" name="" descr=""/>
          <p:cNvPicPr/>
          <p:nvPr/>
        </p:nvPicPr>
        <p:blipFill>
          <a:blip r:embed="rId1"/>
          <a:stretch/>
        </p:blipFill>
        <p:spPr>
          <a:xfrm>
            <a:off x="284040" y="1737360"/>
            <a:ext cx="4287960" cy="2343600"/>
          </a:xfrm>
          <a:prstGeom prst="rect">
            <a:avLst/>
          </a:prstGeom>
          <a:ln>
            <a:noFill/>
          </a:ln>
        </p:spPr>
      </p:pic>
      <p:pic>
        <p:nvPicPr>
          <p:cNvPr id="427" name="" descr=""/>
          <p:cNvPicPr/>
          <p:nvPr/>
        </p:nvPicPr>
        <p:blipFill>
          <a:blip r:embed="rId2"/>
          <a:stretch/>
        </p:blipFill>
        <p:spPr>
          <a:xfrm>
            <a:off x="5394960" y="2194560"/>
            <a:ext cx="2504880" cy="1742760"/>
          </a:xfrm>
          <a:prstGeom prst="rect">
            <a:avLst/>
          </a:prstGeom>
          <a:ln>
            <a:noFill/>
          </a:ln>
        </p:spPr>
      </p:pic>
      <p:sp>
        <p:nvSpPr>
          <p:cNvPr id="428" name="TextShape 1"/>
          <p:cNvSpPr txBox="1"/>
          <p:nvPr/>
        </p:nvSpPr>
        <p:spPr>
          <a:xfrm>
            <a:off x="4539240" y="570600"/>
            <a:ext cx="4513320" cy="3438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Ejemplos populares de aplicaciones de ML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CustomShape 1"/>
          <p:cNvSpPr/>
          <p:nvPr/>
        </p:nvSpPr>
        <p:spPr>
          <a:xfrm>
            <a:off x="2281320" y="281160"/>
            <a:ext cx="6106320" cy="570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aacc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Deep learning y redes neuronales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0" name="CustomShape 2"/>
          <p:cNvSpPr/>
          <p:nvPr/>
        </p:nvSpPr>
        <p:spPr>
          <a:xfrm>
            <a:off x="2281320" y="1044720"/>
            <a:ext cx="6106320" cy="366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720" algn="just">
              <a:lnSpc>
                <a:spcPct val="100000"/>
              </a:lnSpc>
              <a:buClr>
                <a:srgbClr val="000000"/>
              </a:buClr>
              <a:buSzPct val="45000"/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Sub-rama de ML que ha proveido grandes avances y nuevas aplicaciones a la inteligencia artificial.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 algn="just">
              <a:lnSpc>
                <a:spcPct val="100000"/>
              </a:lnSpc>
              <a:buClr>
                <a:srgbClr val="000000"/>
              </a:buClr>
              <a:buSzPct val="45000"/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Modelo matematico de como los cientificos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
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creen que el cerebro realiza operaciones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 algn="just">
              <a:lnSpc>
                <a:spcPct val="100000"/>
              </a:lnSpc>
              <a:buClr>
                <a:srgbClr val="000000"/>
              </a:buClr>
              <a:buSzPct val="45000"/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Ha existido por decadas,pero es hasta ahora en la era de “big data”, cloud computing, clusters y sistemas distribuidos.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31" name="Picture 373" descr=""/>
          <p:cNvPicPr/>
          <p:nvPr/>
        </p:nvPicPr>
        <p:blipFill>
          <a:blip r:embed="rId1"/>
          <a:stretch/>
        </p:blipFill>
        <p:spPr>
          <a:xfrm>
            <a:off x="4601160" y="3838680"/>
            <a:ext cx="1799640" cy="1007640"/>
          </a:xfrm>
          <a:prstGeom prst="rect">
            <a:avLst/>
          </a:prstGeom>
          <a:ln>
            <a:noFill/>
          </a:ln>
        </p:spPr>
      </p:pic>
    </p:spTree>
  </p:cSld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CustomShape 1"/>
          <p:cNvSpPr/>
          <p:nvPr/>
        </p:nvSpPr>
        <p:spPr>
          <a:xfrm>
            <a:off x="2281320" y="281160"/>
            <a:ext cx="6106320" cy="570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aacc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Deep learning y redes neuronales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3" name="CustomShape 2"/>
          <p:cNvSpPr/>
          <p:nvPr/>
        </p:nvSpPr>
        <p:spPr>
          <a:xfrm>
            <a:off x="2281320" y="1044720"/>
            <a:ext cx="6106320" cy="366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720" algn="just">
              <a:lnSpc>
                <a:spcPct val="100000"/>
              </a:lnSpc>
              <a:buClr>
                <a:srgbClr val="000000"/>
              </a:buClr>
              <a:buSzPct val="45000"/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Existen diversas arquitecturas, pero la arquitectura basica consiste en neuronas que realizan un calculo a sus valores de entrada y envian su resultado a otras neuronas a traves de conexiones con “pesos” entre neuronas.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 algn="just">
              <a:lnSpc>
                <a:spcPct val="100000"/>
              </a:lnSpc>
              <a:buClr>
                <a:srgbClr val="000000"/>
              </a:buClr>
              <a:buSzPct val="45000"/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La red aprende los valores optimos de estos pesos por si misma a traves de el proceso de “entrenamiento”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34" name="Picture 374" descr=""/>
          <p:cNvPicPr/>
          <p:nvPr/>
        </p:nvPicPr>
        <p:blipFill>
          <a:blip r:embed="rId1"/>
          <a:stretch/>
        </p:blipFill>
        <p:spPr>
          <a:xfrm>
            <a:off x="4394520" y="3415680"/>
            <a:ext cx="2097720" cy="1522080"/>
          </a:xfrm>
          <a:prstGeom prst="rect">
            <a:avLst/>
          </a:prstGeom>
          <a:ln>
            <a:noFill/>
          </a:ln>
        </p:spPr>
      </p:pic>
    </p:spTree>
  </p:cSld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CustomShape 1"/>
          <p:cNvSpPr/>
          <p:nvPr/>
        </p:nvSpPr>
        <p:spPr>
          <a:xfrm>
            <a:off x="2281320" y="281160"/>
            <a:ext cx="6106320" cy="570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aacc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Tipos de aprendizaje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6" name="CustomShape 2"/>
          <p:cNvSpPr/>
          <p:nvPr/>
        </p:nvSpPr>
        <p:spPr>
          <a:xfrm>
            <a:off x="2281320" y="1044720"/>
            <a:ext cx="6106320" cy="366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720" algn="just">
              <a:lnSpc>
                <a:spcPct val="100000"/>
              </a:lnSpc>
              <a:buClr>
                <a:srgbClr val="000000"/>
              </a:buClr>
              <a:buSzPct val="45000"/>
              <a:buFont typeface="Arial"/>
              <a:buChar char="•"/>
            </a:pP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Aprendizaje supervisado:</a:t>
            </a:r>
            <a:r>
              <a:rPr b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el tipo mas comun, consiste en dar al algoritmo datos de la forma . </a:t>
            </a: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
</a:t>
            </a: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(x,y) o (entrada,salida) y el algoritmo aprendera una funcion que mapea los valores de x , a y . X puede ser data estructurada, imagenes, o cualquier tipo de dato que pueda llevarse a una representacion numerica.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648000" indent="-21600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Si </a:t>
            </a:r>
            <a:r>
              <a:rPr b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y</a:t>
            </a: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es un valor numerico continuo, es regresion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648000" indent="-21600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Si </a:t>
            </a:r>
            <a:r>
              <a:rPr b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y</a:t>
            </a: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es un valor discreto, como una categoria es classificacion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 algn="just">
              <a:lnSpc>
                <a:spcPct val="100000"/>
              </a:lnSpc>
              <a:buClr>
                <a:srgbClr val="000000"/>
              </a:buClr>
              <a:buSzPct val="45000"/>
              <a:buFont typeface="Arial"/>
              <a:buChar char="•"/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37" name="" descr=""/>
          <p:cNvPicPr/>
          <p:nvPr/>
        </p:nvPicPr>
        <p:blipFill>
          <a:blip r:embed="rId1"/>
          <a:stretch/>
        </p:blipFill>
        <p:spPr>
          <a:xfrm>
            <a:off x="2834640" y="3371760"/>
            <a:ext cx="2011680" cy="1474560"/>
          </a:xfrm>
          <a:prstGeom prst="rect">
            <a:avLst/>
          </a:prstGeom>
          <a:ln>
            <a:noFill/>
          </a:ln>
        </p:spPr>
      </p:pic>
      <p:pic>
        <p:nvPicPr>
          <p:cNvPr id="438" name="" descr=""/>
          <p:cNvPicPr/>
          <p:nvPr/>
        </p:nvPicPr>
        <p:blipFill>
          <a:blip r:embed="rId2"/>
          <a:stretch/>
        </p:blipFill>
        <p:spPr>
          <a:xfrm>
            <a:off x="5669280" y="3157200"/>
            <a:ext cx="2550240" cy="1780560"/>
          </a:xfrm>
          <a:prstGeom prst="rect">
            <a:avLst/>
          </a:prstGeom>
          <a:ln>
            <a:noFill/>
          </a:ln>
        </p:spPr>
      </p:pic>
    </p:spTree>
  </p:cSld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CustomShape 1"/>
          <p:cNvSpPr/>
          <p:nvPr/>
        </p:nvSpPr>
        <p:spPr>
          <a:xfrm>
            <a:off x="2286000" y="270000"/>
            <a:ext cx="6106320" cy="366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720" algn="just">
              <a:lnSpc>
                <a:spcPct val="100000"/>
              </a:lnSpc>
              <a:buClr>
                <a:srgbClr val="000000"/>
              </a:buClr>
              <a:buSzPct val="45000"/>
              <a:buFont typeface="Arial"/>
              <a:buChar char="•"/>
            </a:pP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Aprendizaje No-supervisado:</a:t>
            </a:r>
            <a:r>
              <a:rPr b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en este tipo, el dataset no tiene la forma (X,Y) por lo cual el algoritmo no puede aprender a dar un valor Y a otros valores X, en el aprendizaje no supervisado decimos al algoritmo “Aca esta la data, por favor encuentra algun patron o estructura en ella”.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 algn="just">
              <a:lnSpc>
                <a:spcPct val="100000"/>
              </a:lnSpc>
              <a:buClr>
                <a:srgbClr val="000000"/>
              </a:buClr>
              <a:buSzPct val="45000"/>
              <a:buFont typeface="Arial"/>
              <a:buChar char="•"/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Algunos ejemplos y aplicaciones son: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600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Reduccion de dimensionalidad</a:t>
            </a: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: tenemos un dataset altamente dimensional(muchas columnas) y queremos reducirlo a una representacion con menos dimensiones para analizarlo mas facil,o crear representaciones que ocupen menos memoria o disco.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600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Clustering:</a:t>
            </a: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El clustering consiste en solicar al algoritmo encontrar grupos relacionados en la data, un uso comun es segmentacion de clientes,o agrupacion de documentos por topicos similares.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600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Word2vec: </a:t>
            </a: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utilizado en natural language processing, consiste en convertir palabras a representaciones vectoriales con semantica incrustada.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600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Deteccion de anomalias: </a:t>
            </a: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sistemas de alertas de fraudes en entidades financieras, piezas defectuosas en fabricas  y similares.</a:t>
            </a:r>
            <a:r>
              <a:rPr b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 algn="just">
              <a:lnSpc>
                <a:spcPct val="100000"/>
              </a:lnSpc>
              <a:buClr>
                <a:srgbClr val="000000"/>
              </a:buClr>
              <a:buSzPct val="45000"/>
              <a:buFont typeface="Arial"/>
              <a:buChar char="•"/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CustomShape 1"/>
          <p:cNvSpPr/>
          <p:nvPr/>
        </p:nvSpPr>
        <p:spPr>
          <a:xfrm>
            <a:off x="2281320" y="281160"/>
            <a:ext cx="6106320" cy="570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aacc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Aprendizaje no supervisado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41" name="" descr=""/>
          <p:cNvPicPr/>
          <p:nvPr/>
        </p:nvPicPr>
        <p:blipFill>
          <a:blip r:embed="rId1"/>
          <a:stretch/>
        </p:blipFill>
        <p:spPr>
          <a:xfrm>
            <a:off x="5883840" y="1097280"/>
            <a:ext cx="3077280" cy="2142720"/>
          </a:xfrm>
          <a:prstGeom prst="rect">
            <a:avLst/>
          </a:prstGeom>
          <a:ln>
            <a:noFill/>
          </a:ln>
        </p:spPr>
      </p:pic>
      <p:pic>
        <p:nvPicPr>
          <p:cNvPr id="442" name="" descr=""/>
          <p:cNvPicPr/>
          <p:nvPr/>
        </p:nvPicPr>
        <p:blipFill>
          <a:blip r:embed="rId2"/>
          <a:stretch/>
        </p:blipFill>
        <p:spPr>
          <a:xfrm>
            <a:off x="2377440" y="1079280"/>
            <a:ext cx="2733480" cy="2121120"/>
          </a:xfrm>
          <a:prstGeom prst="rect">
            <a:avLst/>
          </a:prstGeom>
          <a:ln>
            <a:noFill/>
          </a:ln>
        </p:spPr>
      </p:pic>
      <p:pic>
        <p:nvPicPr>
          <p:cNvPr id="443" name="" descr=""/>
          <p:cNvPicPr/>
          <p:nvPr/>
        </p:nvPicPr>
        <p:blipFill>
          <a:blip r:embed="rId3"/>
          <a:stretch/>
        </p:blipFill>
        <p:spPr>
          <a:xfrm>
            <a:off x="2316960" y="3404880"/>
            <a:ext cx="3169440" cy="1624320"/>
          </a:xfrm>
          <a:prstGeom prst="rect">
            <a:avLst/>
          </a:prstGeom>
          <a:ln>
            <a:noFill/>
          </a:ln>
        </p:spPr>
      </p:pic>
      <p:pic>
        <p:nvPicPr>
          <p:cNvPr id="444" name="" descr=""/>
          <p:cNvPicPr/>
          <p:nvPr/>
        </p:nvPicPr>
        <p:blipFill>
          <a:blip r:embed="rId4"/>
          <a:stretch/>
        </p:blipFill>
        <p:spPr>
          <a:xfrm>
            <a:off x="6330600" y="3223440"/>
            <a:ext cx="1990440" cy="1714320"/>
          </a:xfrm>
          <a:prstGeom prst="rect">
            <a:avLst/>
          </a:prstGeom>
          <a:ln>
            <a:noFill/>
          </a:ln>
        </p:spPr>
      </p:pic>
    </p:spTree>
  </p:cSld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CustomShape 1"/>
          <p:cNvSpPr/>
          <p:nvPr/>
        </p:nvSpPr>
        <p:spPr>
          <a:xfrm>
            <a:off x="2281320" y="281160"/>
            <a:ext cx="6106320" cy="570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aacc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Aprendizaje por refuerzo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6" name="TextShape 2"/>
          <p:cNvSpPr txBox="1"/>
          <p:nvPr/>
        </p:nvSpPr>
        <p:spPr>
          <a:xfrm>
            <a:off x="2282400" y="1188720"/>
            <a:ext cx="6861600" cy="26211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 basa en recompensas y castigos.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 coloca a un agente en un ambiente, el agente percibe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el estado del ambiente  y toma una accion segun su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
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politica, la accion en ese estado le puede traer una recompensa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 un castigo y llevarlo a un nuevo estado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
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el agente actualiza su politica en funcion de esto para futuras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
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ocasiones, hasta que se vuelve optimo en cumplir un objetivo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
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en ese ambiente.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Resultados espectaculares recientemente encaminados a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
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AGI(artificial general intelligence).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CustomShape 1"/>
          <p:cNvSpPr/>
          <p:nvPr/>
        </p:nvSpPr>
        <p:spPr>
          <a:xfrm>
            <a:off x="2281320" y="281160"/>
            <a:ext cx="6106320" cy="570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aacc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Aprendizaje por refuerzo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48" name="" descr=""/>
          <p:cNvPicPr/>
          <p:nvPr/>
        </p:nvPicPr>
        <p:blipFill>
          <a:blip r:embed="rId1"/>
          <a:stretch/>
        </p:blipFill>
        <p:spPr>
          <a:xfrm>
            <a:off x="2337120" y="852120"/>
            <a:ext cx="3606480" cy="2575800"/>
          </a:xfrm>
          <a:prstGeom prst="rect">
            <a:avLst/>
          </a:prstGeom>
          <a:ln>
            <a:noFill/>
          </a:ln>
        </p:spPr>
      </p:pic>
      <p:pic>
        <p:nvPicPr>
          <p:cNvPr id="449" name="" descr=""/>
          <p:cNvPicPr/>
          <p:nvPr/>
        </p:nvPicPr>
        <p:blipFill>
          <a:blip r:embed="rId2"/>
          <a:stretch/>
        </p:blipFill>
        <p:spPr>
          <a:xfrm>
            <a:off x="2084400" y="3474720"/>
            <a:ext cx="4133520" cy="1666440"/>
          </a:xfrm>
          <a:prstGeom prst="rect">
            <a:avLst/>
          </a:prstGeom>
          <a:ln>
            <a:noFill/>
          </a:ln>
        </p:spPr>
      </p:pic>
      <p:sp>
        <p:nvSpPr>
          <p:cNvPr id="450" name="TextShape 2"/>
          <p:cNvSpPr txBox="1"/>
          <p:nvPr/>
        </p:nvSpPr>
        <p:spPr>
          <a:xfrm>
            <a:off x="6035040" y="1828800"/>
            <a:ext cx="3017520" cy="5965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https://www.youtube.com/watch?v=V1eYniJ0Rnk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1" name="TextShape 3"/>
          <p:cNvSpPr txBox="1"/>
          <p:nvPr/>
        </p:nvSpPr>
        <p:spPr>
          <a:xfrm>
            <a:off x="6217920" y="4206240"/>
            <a:ext cx="2720520" cy="4266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hlinkClick r:id="rId3"/>
              </a:rPr>
              <a:t>Ejemplo:OpenAI gym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CustomShape 1"/>
          <p:cNvSpPr/>
          <p:nvPr/>
        </p:nvSpPr>
        <p:spPr>
          <a:xfrm>
            <a:off x="2286000" y="270000"/>
            <a:ext cx="6106320" cy="366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720" algn="just">
              <a:lnSpc>
                <a:spcPct val="100000"/>
              </a:lnSpc>
              <a:buClr>
                <a:srgbClr val="000000"/>
              </a:buClr>
              <a:buSzPct val="45000"/>
              <a:buFont typeface="Arial"/>
              <a:buChar char="•"/>
            </a:pP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Aprensizaje por refuerzo:</a:t>
            </a:r>
            <a:r>
              <a:rPr b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600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Videojuegos:</a:t>
            </a: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deepMind y OpenAi han creado agentes que aprenden a vencer videojuegos con performance superior al humano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600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Self driving cars: </a:t>
            </a: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Toman de entrada , el resultado de otros sub-sistemas de IA como reconocimiento de imagenes para aprender de refuerzos y castigos, el mejor estilo de conduccion.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600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Chatbots:</a:t>
            </a: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algunos chatbots reciben recompensas o castigos en funcion de que tan acertada fue su respuesta(accion) 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 algn="just">
              <a:lnSpc>
                <a:spcPct val="100000"/>
              </a:lnSpc>
              <a:buClr>
                <a:srgbClr val="000000"/>
              </a:buClr>
              <a:buSzPct val="45000"/>
              <a:buFont typeface="Arial"/>
              <a:buChar char="•"/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CustomShape 1"/>
          <p:cNvSpPr/>
          <p:nvPr/>
        </p:nvSpPr>
        <p:spPr>
          <a:xfrm>
            <a:off x="1008000" y="432000"/>
            <a:ext cx="8091720" cy="609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r>
              <a:rPr b="0" lang="en-US" sz="2600" spc="-1" strike="noStrike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Muchas gracias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4" name="CustomShape 2"/>
          <p:cNvSpPr/>
          <p:nvPr/>
        </p:nvSpPr>
        <p:spPr>
          <a:xfrm>
            <a:off x="1544760" y="1105200"/>
            <a:ext cx="6158520" cy="478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55" name="CustomShape 3"/>
          <p:cNvSpPr/>
          <p:nvPr/>
        </p:nvSpPr>
        <p:spPr>
          <a:xfrm>
            <a:off x="352800" y="1583640"/>
            <a:ext cx="8502480" cy="2088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56" name="TextShape 4"/>
          <p:cNvSpPr txBox="1"/>
          <p:nvPr/>
        </p:nvSpPr>
        <p:spPr>
          <a:xfrm>
            <a:off x="640080" y="1737360"/>
            <a:ext cx="2843280" cy="5965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Preguntas o comentarios?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Muchas gracias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CustomShape 1"/>
          <p:cNvSpPr/>
          <p:nvPr/>
        </p:nvSpPr>
        <p:spPr>
          <a:xfrm>
            <a:off x="448920" y="433800"/>
            <a:ext cx="8244360" cy="609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r>
              <a:rPr b="0" lang="en-US" sz="3600" spc="-1" strike="noStrike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IA,ML,DL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3" name="CustomShape 2"/>
          <p:cNvSpPr/>
          <p:nvPr/>
        </p:nvSpPr>
        <p:spPr>
          <a:xfrm>
            <a:off x="448920" y="1350000"/>
            <a:ext cx="8244360" cy="3510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indent="-216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Inteligencia Artificial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indent="-216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Machine Learning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indent="-216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Deep Learning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94" name="Picture 344" descr=""/>
          <p:cNvPicPr/>
          <p:nvPr/>
        </p:nvPicPr>
        <p:blipFill>
          <a:blip r:embed="rId1"/>
          <a:stretch/>
        </p:blipFill>
        <p:spPr>
          <a:xfrm rot="21537000">
            <a:off x="4991400" y="1223280"/>
            <a:ext cx="3287520" cy="3311640"/>
          </a:xfrm>
          <a:prstGeom prst="rect">
            <a:avLst/>
          </a:prstGeom>
          <a:ln>
            <a:noFill/>
          </a:ln>
        </p:spPr>
      </p:pic>
      <p:pic>
        <p:nvPicPr>
          <p:cNvPr id="395" name="Picture 345" descr=""/>
          <p:cNvPicPr/>
          <p:nvPr/>
        </p:nvPicPr>
        <p:blipFill>
          <a:blip r:embed="rId2"/>
          <a:stretch/>
        </p:blipFill>
        <p:spPr>
          <a:xfrm>
            <a:off x="1080000" y="2808000"/>
            <a:ext cx="2375640" cy="1943640"/>
          </a:xfrm>
          <a:prstGeom prst="rect">
            <a:avLst/>
          </a:prstGeom>
          <a:ln>
            <a:noFill/>
          </a:ln>
        </p:spPr>
      </p:pic>
    </p:spTree>
  </p:cSld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CustomShape 1"/>
          <p:cNvSpPr/>
          <p:nvPr/>
        </p:nvSpPr>
        <p:spPr>
          <a:xfrm>
            <a:off x="448920" y="433800"/>
            <a:ext cx="8244360" cy="609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r>
              <a:rPr b="0" lang="en-US" sz="3600" spc="-1" strike="noStrike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IA,ML,DL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7" name="CustomShape 2"/>
          <p:cNvSpPr/>
          <p:nvPr/>
        </p:nvSpPr>
        <p:spPr>
          <a:xfrm>
            <a:off x="448920" y="1350000"/>
            <a:ext cx="8244360" cy="3510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indent="-216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98" name="Picture 344" descr=""/>
          <p:cNvPicPr/>
          <p:nvPr/>
        </p:nvPicPr>
        <p:blipFill>
          <a:blip r:embed="rId1"/>
          <a:stretch/>
        </p:blipFill>
        <p:spPr>
          <a:xfrm rot="21537000">
            <a:off x="6514920" y="1582200"/>
            <a:ext cx="2491560" cy="2509920"/>
          </a:xfrm>
          <a:prstGeom prst="rect">
            <a:avLst/>
          </a:prstGeom>
          <a:ln>
            <a:noFill/>
          </a:ln>
        </p:spPr>
      </p:pic>
      <p:sp>
        <p:nvSpPr>
          <p:cNvPr id="399" name="TextShape 3"/>
          <p:cNvSpPr txBox="1"/>
          <p:nvPr/>
        </p:nvSpPr>
        <p:spPr>
          <a:xfrm>
            <a:off x="182880" y="1828800"/>
            <a:ext cx="6352200" cy="1102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just"/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"A computer program is said to learn from experience E with respect to some class of tasks T and performance measure P if its performance at tasks in T, as measured by P, improves with experience E."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0" name="TextShape 4"/>
          <p:cNvSpPr txBox="1"/>
          <p:nvPr/>
        </p:nvSpPr>
        <p:spPr>
          <a:xfrm>
            <a:off x="118080" y="3017520"/>
            <a:ext cx="6008400" cy="1608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just"/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Sub-rama de la inteligencia artificial que consiste en la creación de aplicaciones  inteligentes que "aprenden"  a resolver problemas sin ser programadas explícitamente,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
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lograndolo a partir de ser expuestas a ejemplos existentes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
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1" name="TextShape 5"/>
          <p:cNvSpPr txBox="1"/>
          <p:nvPr/>
        </p:nvSpPr>
        <p:spPr>
          <a:xfrm>
            <a:off x="274320" y="1371600"/>
            <a:ext cx="2125440" cy="3434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Machine Learning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CustomShape 1"/>
          <p:cNvSpPr/>
          <p:nvPr/>
        </p:nvSpPr>
        <p:spPr>
          <a:xfrm>
            <a:off x="448920" y="433800"/>
            <a:ext cx="8244360" cy="609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100000"/>
              </a:lnSpc>
            </a:pPr>
            <a:r>
              <a:rPr b="0" lang="en-US" sz="3600" spc="-1" strike="noStrike">
                <a:solidFill>
                  <a:srgbClr val="00206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IA,ML,DL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3" name="CustomShape 2"/>
          <p:cNvSpPr/>
          <p:nvPr/>
        </p:nvSpPr>
        <p:spPr>
          <a:xfrm>
            <a:off x="448920" y="1350000"/>
            <a:ext cx="8244360" cy="3510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indent="-216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04" name="Picture 344" descr=""/>
          <p:cNvPicPr/>
          <p:nvPr/>
        </p:nvPicPr>
        <p:blipFill>
          <a:blip r:embed="rId1"/>
          <a:stretch/>
        </p:blipFill>
        <p:spPr>
          <a:xfrm rot="21537000">
            <a:off x="6538320" y="1737720"/>
            <a:ext cx="2491560" cy="2509920"/>
          </a:xfrm>
          <a:prstGeom prst="rect">
            <a:avLst/>
          </a:prstGeom>
          <a:ln>
            <a:noFill/>
          </a:ln>
        </p:spPr>
      </p:pic>
      <p:sp>
        <p:nvSpPr>
          <p:cNvPr id="405" name="TextShape 3"/>
          <p:cNvSpPr txBox="1"/>
          <p:nvPr/>
        </p:nvSpPr>
        <p:spPr>
          <a:xfrm>
            <a:off x="274320" y="1518480"/>
            <a:ext cx="6352200" cy="7675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just"/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Aplicaciones que mejoran su rendimiento en alguna tarea,</a:t>
            </a: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
</a:t>
            </a: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 partir de su exposicion a </a:t>
            </a:r>
            <a:r>
              <a:rPr b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DATOS </a:t>
            </a: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 ejemplo,ya que se </a:t>
            </a: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
</a:t>
            </a: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adaptan para identificar patrones en los mismos.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6" name="TextShape 4"/>
          <p:cNvSpPr txBox="1"/>
          <p:nvPr/>
        </p:nvSpPr>
        <p:spPr>
          <a:xfrm>
            <a:off x="300960" y="2272680"/>
            <a:ext cx="6008400" cy="33051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just"/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 necesitamos definir reglas manualmente, o identificar patrones, dejamos que un algoritmo defina estas reglas y patrones a partir de datos previamente recolectados.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/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/>
            <a:r>
              <a:rPr b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Ejemplos:</a:t>
            </a: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 algn="just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una empresa ha recolectado datos de campañas de marketing y su performance una vez ejecutadas. Puede entrenar un agente de ML con estos datos para que este agente aprenda a predecir el performance de futuras campañas antes de invertir tiempo y recursos en ella.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 algn="just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Una empresa usa ML para identificar de sus datos segmentos de clientes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 algn="just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
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7" name="TextShape 5"/>
          <p:cNvSpPr txBox="1"/>
          <p:nvPr/>
        </p:nvSpPr>
        <p:spPr>
          <a:xfrm>
            <a:off x="274320" y="1188720"/>
            <a:ext cx="6916680" cy="3434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Machine Learning(definicion mas intuitiva y relacionada a DS)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TextShape 1"/>
          <p:cNvSpPr txBox="1"/>
          <p:nvPr/>
        </p:nvSpPr>
        <p:spPr>
          <a:xfrm>
            <a:off x="133200" y="1188720"/>
            <a:ext cx="9102240" cy="33804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Machine learning tiene relación directa e incluso en ocasiones se usa como sinónimo de "data mining" ya que se comparten muchas herramientas,técnicas y algoritmos. Como ejemplo , veamos en wikipedia la definicion de "support vector machine" o "k means".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Esto a su vez provoca que tenga una relacion directa con otras areas tradicionales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
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como inteligencia de negocios y data analytics, incluso algunos lo ven como el proximo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
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paso o la evolucion de estas.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Mi vision personal?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Inteligencia de negocios se encuentra con inteligencia artificial.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9" name="TextShape 2"/>
          <p:cNvSpPr txBox="1"/>
          <p:nvPr/>
        </p:nvSpPr>
        <p:spPr>
          <a:xfrm>
            <a:off x="5613480" y="409320"/>
            <a:ext cx="3439080" cy="5965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Relacion con Data Mining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
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Big Data y Business Intelligence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10" name="" descr=""/>
          <p:cNvPicPr/>
          <p:nvPr/>
        </p:nvPicPr>
        <p:blipFill>
          <a:blip r:embed="rId1"/>
          <a:stretch/>
        </p:blipFill>
        <p:spPr>
          <a:xfrm>
            <a:off x="3566160" y="2011680"/>
            <a:ext cx="2504880" cy="1495080"/>
          </a:xfrm>
          <a:prstGeom prst="rect">
            <a:avLst/>
          </a:prstGeom>
          <a:ln>
            <a:noFill/>
          </a:ln>
        </p:spPr>
      </p:pic>
    </p:spTree>
  </p:cSld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TextShape 1"/>
          <p:cNvSpPr txBox="1"/>
          <p:nvPr/>
        </p:nvSpPr>
        <p:spPr>
          <a:xfrm>
            <a:off x="182880" y="1280160"/>
            <a:ext cx="8562960" cy="10159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“</a:t>
            </a: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You can’t do AI without machine learning. You also can’t do machine learning without analytics, and you can’t do analytics without data infrastructure.” </a:t>
            </a:r>
            <a:r>
              <a:rPr b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Hilary Mason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2" name="TextShape 2"/>
          <p:cNvSpPr txBox="1"/>
          <p:nvPr/>
        </p:nvSpPr>
        <p:spPr>
          <a:xfrm>
            <a:off x="182880" y="2011680"/>
            <a:ext cx="7915320" cy="5965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“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Artificial Intelligence is the goal, machine learning is the rocket, and big data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
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is the fuel”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3" name="TextShape 3"/>
          <p:cNvSpPr txBox="1"/>
          <p:nvPr/>
        </p:nvSpPr>
        <p:spPr>
          <a:xfrm>
            <a:off x="5704920" y="408960"/>
            <a:ext cx="3439080" cy="5968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Relacion con Data Mining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
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Big Data y Business Intelligence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4" name="TextShape 4"/>
          <p:cNvSpPr txBox="1"/>
          <p:nvPr/>
        </p:nvSpPr>
        <p:spPr>
          <a:xfrm>
            <a:off x="274320" y="2926080"/>
            <a:ext cx="8264160" cy="18619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Los datos , su calidad y cantidad , son el corazon de una aplicacion de ML.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 queremos crear aplicaciones inteligentes, o llevar la inteligencia de negocios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
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tradicional al siguiente nivel, necesitamos ML.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Pero no olvidemos que ML no es la unica area de IA aun que es una de las mas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
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exitosas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TextShape 1"/>
          <p:cNvSpPr txBox="1"/>
          <p:nvPr/>
        </p:nvSpPr>
        <p:spPr>
          <a:xfrm>
            <a:off x="4937760" y="408960"/>
            <a:ext cx="4206240" cy="5968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Relacion con estadistica,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
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calculo,algebra lineal y otras ciencias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6" name="TextShape 2"/>
          <p:cNvSpPr txBox="1"/>
          <p:nvPr/>
        </p:nvSpPr>
        <p:spPr>
          <a:xfrm>
            <a:off x="104760" y="1296000"/>
            <a:ext cx="8891640" cy="26211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Machine learning posee una fuerte influencia de la estadistica tradicional y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
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analisis probabilistico,por lo cual es muy comun que profesionales de la estadistica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
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incursionen en ML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Posee tambien una fuerte relacion con matematicas, especificamente calculo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
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multivariable(derivadas,gradientes y optimizacion) y algebra lineal(operaciones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
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vectoriales y matriciales)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Aun que existen paquetes de software que esconden estos detalles al programador,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
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 deseas entender , dominar y practicar de manera exitosa ML, AI ,necesitas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
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dominar los conceptos basicos de estas ciencias, y como se aplican a ML e IA.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
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17" name="" descr=""/>
          <p:cNvPicPr/>
          <p:nvPr/>
        </p:nvPicPr>
        <p:blipFill>
          <a:blip r:embed="rId1"/>
          <a:stretch/>
        </p:blipFill>
        <p:spPr>
          <a:xfrm>
            <a:off x="685080" y="3749040"/>
            <a:ext cx="2423880" cy="1141920"/>
          </a:xfrm>
          <a:prstGeom prst="rect">
            <a:avLst/>
          </a:prstGeom>
          <a:ln>
            <a:noFill/>
          </a:ln>
        </p:spPr>
      </p:pic>
      <p:pic>
        <p:nvPicPr>
          <p:cNvPr id="418" name="" descr=""/>
          <p:cNvPicPr/>
          <p:nvPr/>
        </p:nvPicPr>
        <p:blipFill>
          <a:blip r:embed="rId2"/>
          <a:stretch/>
        </p:blipFill>
        <p:spPr>
          <a:xfrm>
            <a:off x="4206240" y="3566160"/>
            <a:ext cx="3209040" cy="1480320"/>
          </a:xfrm>
          <a:prstGeom prst="rect">
            <a:avLst/>
          </a:prstGeom>
          <a:ln>
            <a:noFill/>
          </a:ln>
        </p:spPr>
      </p:pic>
    </p:spTree>
  </p:cSld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TextShape 1"/>
          <p:cNvSpPr txBox="1"/>
          <p:nvPr/>
        </p:nvSpPr>
        <p:spPr>
          <a:xfrm>
            <a:off x="4480560" y="548640"/>
            <a:ext cx="4513320" cy="3434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Ejemplos populares de aplicaciones de ML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0" name="TextShape 2"/>
          <p:cNvSpPr txBox="1"/>
          <p:nvPr/>
        </p:nvSpPr>
        <p:spPr>
          <a:xfrm>
            <a:off x="274320" y="1142640"/>
            <a:ext cx="8098920" cy="38865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Computer Vision: identificacion de objetos y personas en imagenes o videos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Computer Vision: aplicaciones de diagnostico medico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Natural Language Processing: chatbots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Natural Language Processing: deteccion de spam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Natural Language Processing: analisis de emociones.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Deteccion de fraudes en entidades financieras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Deteccion de anomalias en lineas de produccion.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Forecastings extremadamente precisos.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Segmentacion de clientes.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Vehiculos Autonomos.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Traductores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Sistemas de recomendacion(Netflix,Spotify,Amazon)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Reconocimiento de comandos de voz(Siri)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Robotica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Muchas mas...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TextShape 1"/>
          <p:cNvSpPr txBox="1"/>
          <p:nvPr/>
        </p:nvSpPr>
        <p:spPr>
          <a:xfrm>
            <a:off x="4480560" y="548640"/>
            <a:ext cx="4513320" cy="3434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Ejemplos populares de aplicaciones de ML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22" name="" descr=""/>
          <p:cNvPicPr/>
          <p:nvPr/>
        </p:nvPicPr>
        <p:blipFill>
          <a:blip r:embed="rId1"/>
          <a:stretch/>
        </p:blipFill>
        <p:spPr>
          <a:xfrm>
            <a:off x="219600" y="3200400"/>
            <a:ext cx="3346560" cy="1845360"/>
          </a:xfrm>
          <a:prstGeom prst="rect">
            <a:avLst/>
          </a:prstGeom>
          <a:ln>
            <a:noFill/>
          </a:ln>
        </p:spPr>
      </p:pic>
      <p:pic>
        <p:nvPicPr>
          <p:cNvPr id="423" name="" descr=""/>
          <p:cNvPicPr/>
          <p:nvPr/>
        </p:nvPicPr>
        <p:blipFill>
          <a:blip r:embed="rId2"/>
          <a:stretch/>
        </p:blipFill>
        <p:spPr>
          <a:xfrm>
            <a:off x="5303520" y="1516680"/>
            <a:ext cx="3561120" cy="3329640"/>
          </a:xfrm>
          <a:prstGeom prst="rect">
            <a:avLst/>
          </a:prstGeom>
          <a:ln>
            <a:noFill/>
          </a:ln>
        </p:spPr>
      </p:pic>
      <p:pic>
        <p:nvPicPr>
          <p:cNvPr id="424" name="" descr=""/>
          <p:cNvPicPr/>
          <p:nvPr/>
        </p:nvPicPr>
        <p:blipFill>
          <a:blip r:embed="rId3"/>
          <a:stretch/>
        </p:blipFill>
        <p:spPr>
          <a:xfrm>
            <a:off x="3749400" y="2583360"/>
            <a:ext cx="1371240" cy="1257120"/>
          </a:xfrm>
          <a:prstGeom prst="rect">
            <a:avLst/>
          </a:prstGeom>
          <a:ln>
            <a:noFill/>
          </a:ln>
        </p:spPr>
      </p:pic>
      <p:pic>
        <p:nvPicPr>
          <p:cNvPr id="425" name="" descr=""/>
          <p:cNvPicPr/>
          <p:nvPr/>
        </p:nvPicPr>
        <p:blipFill>
          <a:blip r:embed="rId4"/>
          <a:stretch/>
        </p:blipFill>
        <p:spPr>
          <a:xfrm>
            <a:off x="182880" y="1221480"/>
            <a:ext cx="3512880" cy="1887480"/>
          </a:xfrm>
          <a:prstGeom prst="rect">
            <a:avLst/>
          </a:prstGeom>
          <a:ln>
            <a:noFill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309</TotalTime>
  <Application>LibreOffice/5.3.1.2$Linux_X86_64 LibreOffice_project/30m0$Build-2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en-US</dc:language>
  <cp:lastModifiedBy/>
  <dcterms:modified xsi:type="dcterms:W3CDTF">2017-10-18T23:48:11Z</dcterms:modified>
  <cp:revision>51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15.0027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1</vt:i4>
  </property>
  <property fmtid="{D5CDD505-2E9C-101B-9397-08002B2CF9AE}" pid="8" name="PresentationFormat">
    <vt:lpwstr>On-screen Show (16:9)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28</vt:i4>
  </property>
</Properties>
</file>